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82" r:id="rId4"/>
    <p:sldId id="862" r:id="rId5"/>
    <p:sldId id="925" r:id="rId6"/>
    <p:sldId id="927" r:id="rId7"/>
    <p:sldId id="926" r:id="rId8"/>
    <p:sldId id="883" r:id="rId9"/>
    <p:sldId id="907" r:id="rId10"/>
    <p:sldId id="928" r:id="rId11"/>
    <p:sldId id="929" r:id="rId12"/>
    <p:sldId id="930" r:id="rId13"/>
    <p:sldId id="908" r:id="rId14"/>
    <p:sldId id="931" r:id="rId15"/>
    <p:sldId id="932" r:id="rId16"/>
    <p:sldId id="933" r:id="rId17"/>
    <p:sldId id="910" r:id="rId18"/>
    <p:sldId id="934" r:id="rId19"/>
    <p:sldId id="911" r:id="rId20"/>
    <p:sldId id="912" r:id="rId21"/>
    <p:sldId id="935" r:id="rId22"/>
    <p:sldId id="93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E8DE45-1987-43E7-A96C-FB41D065DB65}" v="230" dt="2024-05-16T19:09:00.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DE8DE45-1987-43E7-A96C-FB41D065DB65}"/>
    <pc:docChg chg="custSel addSld delSld modSld sldOrd">
      <pc:chgData name="Ed Godfrey" userId="61aa7c48ee0e3db0" providerId="LiveId" clId="{5DE8DE45-1987-43E7-A96C-FB41D065DB65}" dt="2024-05-16T19:09:05.957" v="762" actId="47"/>
      <pc:docMkLst>
        <pc:docMk/>
      </pc:docMkLst>
      <pc:sldChg chg="modSp mod">
        <pc:chgData name="Ed Godfrey" userId="61aa7c48ee0e3db0" providerId="LiveId" clId="{5DE8DE45-1987-43E7-A96C-FB41D065DB65}" dt="2024-05-16T18:43:52.252" v="46" actId="20577"/>
        <pc:sldMkLst>
          <pc:docMk/>
          <pc:sldMk cId="286626818" sldId="636"/>
        </pc:sldMkLst>
        <pc:spChg chg="mod">
          <ac:chgData name="Ed Godfrey" userId="61aa7c48ee0e3db0" providerId="LiveId" clId="{5DE8DE45-1987-43E7-A96C-FB41D065DB65}" dt="2024-05-16T18:43:48.910" v="44" actId="20577"/>
          <ac:spMkLst>
            <pc:docMk/>
            <pc:sldMk cId="286626818" sldId="636"/>
            <ac:spMk id="3" creationId="{1206BF46-F60A-B583-BE9A-98813DA83DD6}"/>
          </ac:spMkLst>
        </pc:spChg>
        <pc:spChg chg="mod">
          <ac:chgData name="Ed Godfrey" userId="61aa7c48ee0e3db0" providerId="LiveId" clId="{5DE8DE45-1987-43E7-A96C-FB41D065DB65}" dt="2024-05-16T18:43:52.252" v="46" actId="20577"/>
          <ac:spMkLst>
            <pc:docMk/>
            <pc:sldMk cId="286626818" sldId="636"/>
            <ac:spMk id="4" creationId="{E81091B1-FFCB-0593-6511-1E1CB61C648D}"/>
          </ac:spMkLst>
        </pc:spChg>
      </pc:sldChg>
      <pc:sldChg chg="modSp mod">
        <pc:chgData name="Ed Godfrey" userId="61aa7c48ee0e3db0" providerId="LiveId" clId="{5DE8DE45-1987-43E7-A96C-FB41D065DB65}" dt="2024-05-16T18:44:36.140" v="59" actId="20577"/>
        <pc:sldMkLst>
          <pc:docMk/>
          <pc:sldMk cId="2558235489" sldId="644"/>
        </pc:sldMkLst>
        <pc:spChg chg="mod">
          <ac:chgData name="Ed Godfrey" userId="61aa7c48ee0e3db0" providerId="LiveId" clId="{5DE8DE45-1987-43E7-A96C-FB41D065DB65}" dt="2024-05-16T18:44:29.002" v="50" actId="113"/>
          <ac:spMkLst>
            <pc:docMk/>
            <pc:sldMk cId="2558235489" sldId="644"/>
            <ac:spMk id="3" creationId="{9E3293C3-2021-04F5-B3B2-149081BCD341}"/>
          </ac:spMkLst>
        </pc:spChg>
        <pc:spChg chg="mod">
          <ac:chgData name="Ed Godfrey" userId="61aa7c48ee0e3db0" providerId="LiveId" clId="{5DE8DE45-1987-43E7-A96C-FB41D065DB65}" dt="2024-05-16T18:44:36.140" v="59" actId="20577"/>
          <ac:spMkLst>
            <pc:docMk/>
            <pc:sldMk cId="2558235489" sldId="644"/>
            <ac:spMk id="6" creationId="{27341E30-1523-0531-D0E1-7D6824619EE0}"/>
          </ac:spMkLst>
        </pc:spChg>
      </pc:sldChg>
      <pc:sldChg chg="modSp mod ord">
        <pc:chgData name="Ed Godfrey" userId="61aa7c48ee0e3db0" providerId="LiveId" clId="{5DE8DE45-1987-43E7-A96C-FB41D065DB65}" dt="2024-05-16T18:45:40.755" v="90" actId="20577"/>
        <pc:sldMkLst>
          <pc:docMk/>
          <pc:sldMk cId="693487428" sldId="862"/>
        </pc:sldMkLst>
        <pc:spChg chg="mod">
          <ac:chgData name="Ed Godfrey" userId="61aa7c48ee0e3db0" providerId="LiveId" clId="{5DE8DE45-1987-43E7-A96C-FB41D065DB65}" dt="2024-05-16T18:45:36.162" v="83" actId="113"/>
          <ac:spMkLst>
            <pc:docMk/>
            <pc:sldMk cId="693487428" sldId="862"/>
            <ac:spMk id="3" creationId="{9E3293C3-2021-04F5-B3B2-149081BCD341}"/>
          </ac:spMkLst>
        </pc:spChg>
        <pc:spChg chg="mod">
          <ac:chgData name="Ed Godfrey" userId="61aa7c48ee0e3db0" providerId="LiveId" clId="{5DE8DE45-1987-43E7-A96C-FB41D065DB65}" dt="2024-05-16T18:45:40.755" v="90" actId="20577"/>
          <ac:spMkLst>
            <pc:docMk/>
            <pc:sldMk cId="693487428" sldId="862"/>
            <ac:spMk id="6" creationId="{27341E30-1523-0531-D0E1-7D6824619EE0}"/>
          </ac:spMkLst>
        </pc:spChg>
      </pc:sldChg>
      <pc:sldChg chg="del">
        <pc:chgData name="Ed Godfrey" userId="61aa7c48ee0e3db0" providerId="LiveId" clId="{5DE8DE45-1987-43E7-A96C-FB41D065DB65}" dt="2024-05-16T18:53:12.876" v="171" actId="47"/>
        <pc:sldMkLst>
          <pc:docMk/>
          <pc:sldMk cId="3386132760" sldId="868"/>
        </pc:sldMkLst>
      </pc:sldChg>
      <pc:sldChg chg="modSp mod">
        <pc:chgData name="Ed Godfrey" userId="61aa7c48ee0e3db0" providerId="LiveId" clId="{5DE8DE45-1987-43E7-A96C-FB41D065DB65}" dt="2024-05-16T18:45:11.004" v="77" actId="20577"/>
        <pc:sldMkLst>
          <pc:docMk/>
          <pc:sldMk cId="2316032061" sldId="882"/>
        </pc:sldMkLst>
        <pc:spChg chg="mod">
          <ac:chgData name="Ed Godfrey" userId="61aa7c48ee0e3db0" providerId="LiveId" clId="{5DE8DE45-1987-43E7-A96C-FB41D065DB65}" dt="2024-05-16T18:44:55.351" v="63" actId="113"/>
          <ac:spMkLst>
            <pc:docMk/>
            <pc:sldMk cId="2316032061" sldId="882"/>
            <ac:spMk id="3" creationId="{9E3293C3-2021-04F5-B3B2-149081BCD341}"/>
          </ac:spMkLst>
        </pc:spChg>
        <pc:spChg chg="mod">
          <ac:chgData name="Ed Godfrey" userId="61aa7c48ee0e3db0" providerId="LiveId" clId="{5DE8DE45-1987-43E7-A96C-FB41D065DB65}" dt="2024-05-16T18:45:11.004" v="77" actId="20577"/>
          <ac:spMkLst>
            <pc:docMk/>
            <pc:sldMk cId="2316032061" sldId="882"/>
            <ac:spMk id="6" creationId="{27341E30-1523-0531-D0E1-7D6824619EE0}"/>
          </ac:spMkLst>
        </pc:spChg>
      </pc:sldChg>
      <pc:sldChg chg="delSp modSp mod delAnim">
        <pc:chgData name="Ed Godfrey" userId="61aa7c48ee0e3db0" providerId="LiveId" clId="{5DE8DE45-1987-43E7-A96C-FB41D065DB65}" dt="2024-05-16T18:54:41.310" v="257" actId="21"/>
        <pc:sldMkLst>
          <pc:docMk/>
          <pc:sldMk cId="2359285980" sldId="883"/>
        </pc:sldMkLst>
        <pc:spChg chg="mod">
          <ac:chgData name="Ed Godfrey" userId="61aa7c48ee0e3db0" providerId="LiveId" clId="{5DE8DE45-1987-43E7-A96C-FB41D065DB65}" dt="2024-05-16T18:54:10.563" v="256" actId="123"/>
          <ac:spMkLst>
            <pc:docMk/>
            <pc:sldMk cId="2359285980" sldId="883"/>
            <ac:spMk id="2" creationId="{079102CD-FBB5-CF8F-8FB9-E6AA18A790D7}"/>
          </ac:spMkLst>
        </pc:spChg>
        <pc:spChg chg="mod">
          <ac:chgData name="Ed Godfrey" userId="61aa7c48ee0e3db0" providerId="LiveId" clId="{5DE8DE45-1987-43E7-A96C-FB41D065DB65}" dt="2024-05-16T18:53:49.512" v="252" actId="113"/>
          <ac:spMkLst>
            <pc:docMk/>
            <pc:sldMk cId="2359285980" sldId="883"/>
            <ac:spMk id="3" creationId="{9E3293C3-2021-04F5-B3B2-149081BCD341}"/>
          </ac:spMkLst>
        </pc:spChg>
        <pc:spChg chg="del">
          <ac:chgData name="Ed Godfrey" userId="61aa7c48ee0e3db0" providerId="LiveId" clId="{5DE8DE45-1987-43E7-A96C-FB41D065DB65}" dt="2024-05-16T18:54:41.310" v="257" actId="21"/>
          <ac:spMkLst>
            <pc:docMk/>
            <pc:sldMk cId="2359285980" sldId="883"/>
            <ac:spMk id="4" creationId="{F0E8DFDB-2FEF-1D5D-DB72-00423A6558D2}"/>
          </ac:spMkLst>
        </pc:spChg>
        <pc:spChg chg="mod">
          <ac:chgData name="Ed Godfrey" userId="61aa7c48ee0e3db0" providerId="LiveId" clId="{5DE8DE45-1987-43E7-A96C-FB41D065DB65}" dt="2024-05-16T18:53:20.350" v="191" actId="5793"/>
          <ac:spMkLst>
            <pc:docMk/>
            <pc:sldMk cId="2359285980" sldId="883"/>
            <ac:spMk id="6" creationId="{27341E30-1523-0531-D0E1-7D6824619EE0}"/>
          </ac:spMkLst>
        </pc:spChg>
      </pc:sldChg>
      <pc:sldChg chg="addSp modSp mod modAnim">
        <pc:chgData name="Ed Godfrey" userId="61aa7c48ee0e3db0" providerId="LiveId" clId="{5DE8DE45-1987-43E7-A96C-FB41D065DB65}" dt="2024-05-16T18:55:04.181" v="271" actId="20577"/>
        <pc:sldMkLst>
          <pc:docMk/>
          <pc:sldMk cId="926046443" sldId="907"/>
        </pc:sldMkLst>
        <pc:spChg chg="mod">
          <ac:chgData name="Ed Godfrey" userId="61aa7c48ee0e3db0" providerId="LiveId" clId="{5DE8DE45-1987-43E7-A96C-FB41D065DB65}" dt="2024-05-16T18:55:00.118" v="263" actId="113"/>
          <ac:spMkLst>
            <pc:docMk/>
            <pc:sldMk cId="926046443" sldId="907"/>
            <ac:spMk id="3" creationId="{9E3293C3-2021-04F5-B3B2-149081BCD341}"/>
          </ac:spMkLst>
        </pc:spChg>
        <pc:spChg chg="add mod">
          <ac:chgData name="Ed Godfrey" userId="61aa7c48ee0e3db0" providerId="LiveId" clId="{5DE8DE45-1987-43E7-A96C-FB41D065DB65}" dt="2024-05-16T18:54:45.597" v="258"/>
          <ac:spMkLst>
            <pc:docMk/>
            <pc:sldMk cId="926046443" sldId="907"/>
            <ac:spMk id="4" creationId="{F0E8DFDB-2FEF-1D5D-DB72-00423A6558D2}"/>
          </ac:spMkLst>
        </pc:spChg>
        <pc:spChg chg="mod">
          <ac:chgData name="Ed Godfrey" userId="61aa7c48ee0e3db0" providerId="LiveId" clId="{5DE8DE45-1987-43E7-A96C-FB41D065DB65}" dt="2024-05-16T18:55:04.181" v="271" actId="20577"/>
          <ac:spMkLst>
            <pc:docMk/>
            <pc:sldMk cId="926046443" sldId="907"/>
            <ac:spMk id="6" creationId="{27341E30-1523-0531-D0E1-7D6824619EE0}"/>
          </ac:spMkLst>
        </pc:spChg>
      </pc:sldChg>
      <pc:sldChg chg="modSp mod">
        <pc:chgData name="Ed Godfrey" userId="61aa7c48ee0e3db0" providerId="LiveId" clId="{5DE8DE45-1987-43E7-A96C-FB41D065DB65}" dt="2024-05-16T19:02:40.679" v="527" actId="20577"/>
        <pc:sldMkLst>
          <pc:docMk/>
          <pc:sldMk cId="1514750699" sldId="908"/>
        </pc:sldMkLst>
        <pc:spChg chg="mod">
          <ac:chgData name="Ed Godfrey" userId="61aa7c48ee0e3db0" providerId="LiveId" clId="{5DE8DE45-1987-43E7-A96C-FB41D065DB65}" dt="2024-05-16T19:02:32.939" v="515" actId="20577"/>
          <ac:spMkLst>
            <pc:docMk/>
            <pc:sldMk cId="1514750699" sldId="908"/>
            <ac:spMk id="3" creationId="{9E3293C3-2021-04F5-B3B2-149081BCD341}"/>
          </ac:spMkLst>
        </pc:spChg>
        <pc:spChg chg="mod">
          <ac:chgData name="Ed Godfrey" userId="61aa7c48ee0e3db0" providerId="LiveId" clId="{5DE8DE45-1987-43E7-A96C-FB41D065DB65}" dt="2024-05-16T19:02:40.679" v="527" actId="20577"/>
          <ac:spMkLst>
            <pc:docMk/>
            <pc:sldMk cId="1514750699" sldId="908"/>
            <ac:spMk id="6" creationId="{27341E30-1523-0531-D0E1-7D6824619EE0}"/>
          </ac:spMkLst>
        </pc:spChg>
      </pc:sldChg>
      <pc:sldChg chg="del">
        <pc:chgData name="Ed Godfrey" userId="61aa7c48ee0e3db0" providerId="LiveId" clId="{5DE8DE45-1987-43E7-A96C-FB41D065DB65}" dt="2024-05-16T19:05:59.718" v="690" actId="47"/>
        <pc:sldMkLst>
          <pc:docMk/>
          <pc:sldMk cId="1016719400" sldId="909"/>
        </pc:sldMkLst>
      </pc:sldChg>
      <pc:sldChg chg="modSp mod">
        <pc:chgData name="Ed Godfrey" userId="61aa7c48ee0e3db0" providerId="LiveId" clId="{5DE8DE45-1987-43E7-A96C-FB41D065DB65}" dt="2024-05-16T19:06:26.494" v="713" actId="115"/>
        <pc:sldMkLst>
          <pc:docMk/>
          <pc:sldMk cId="3058788771" sldId="910"/>
        </pc:sldMkLst>
        <pc:spChg chg="mod">
          <ac:chgData name="Ed Godfrey" userId="61aa7c48ee0e3db0" providerId="LiveId" clId="{5DE8DE45-1987-43E7-A96C-FB41D065DB65}" dt="2024-05-16T19:06:26.494" v="713" actId="115"/>
          <ac:spMkLst>
            <pc:docMk/>
            <pc:sldMk cId="3058788771" sldId="910"/>
            <ac:spMk id="3" creationId="{9E3293C3-2021-04F5-B3B2-149081BCD341}"/>
          </ac:spMkLst>
        </pc:spChg>
        <pc:spChg chg="mod">
          <ac:chgData name="Ed Godfrey" userId="61aa7c48ee0e3db0" providerId="LiveId" clId="{5DE8DE45-1987-43E7-A96C-FB41D065DB65}" dt="2024-05-16T19:06:19.149" v="712" actId="20577"/>
          <ac:spMkLst>
            <pc:docMk/>
            <pc:sldMk cId="3058788771" sldId="910"/>
            <ac:spMk id="6" creationId="{27341E30-1523-0531-D0E1-7D6824619EE0}"/>
          </ac:spMkLst>
        </pc:spChg>
      </pc:sldChg>
      <pc:sldChg chg="modSp mod">
        <pc:chgData name="Ed Godfrey" userId="61aa7c48ee0e3db0" providerId="LiveId" clId="{5DE8DE45-1987-43E7-A96C-FB41D065DB65}" dt="2024-05-16T19:07:13.180" v="728" actId="20577"/>
        <pc:sldMkLst>
          <pc:docMk/>
          <pc:sldMk cId="3804323682" sldId="911"/>
        </pc:sldMkLst>
        <pc:spChg chg="mod">
          <ac:chgData name="Ed Godfrey" userId="61aa7c48ee0e3db0" providerId="LiveId" clId="{5DE8DE45-1987-43E7-A96C-FB41D065DB65}" dt="2024-05-16T19:07:08.260" v="718" actId="113"/>
          <ac:spMkLst>
            <pc:docMk/>
            <pc:sldMk cId="3804323682" sldId="911"/>
            <ac:spMk id="3" creationId="{9E3293C3-2021-04F5-B3B2-149081BCD341}"/>
          </ac:spMkLst>
        </pc:spChg>
        <pc:spChg chg="mod">
          <ac:chgData name="Ed Godfrey" userId="61aa7c48ee0e3db0" providerId="LiveId" clId="{5DE8DE45-1987-43E7-A96C-FB41D065DB65}" dt="2024-05-16T19:07:13.180" v="728" actId="20577"/>
          <ac:spMkLst>
            <pc:docMk/>
            <pc:sldMk cId="3804323682" sldId="911"/>
            <ac:spMk id="6" creationId="{27341E30-1523-0531-D0E1-7D6824619EE0}"/>
          </ac:spMkLst>
        </pc:spChg>
      </pc:sldChg>
      <pc:sldChg chg="delSp modSp mod modAnim">
        <pc:chgData name="Ed Godfrey" userId="61aa7c48ee0e3db0" providerId="LiveId" clId="{5DE8DE45-1987-43E7-A96C-FB41D065DB65}" dt="2024-05-16T19:07:45.548" v="748" actId="20577"/>
        <pc:sldMkLst>
          <pc:docMk/>
          <pc:sldMk cId="3233199974" sldId="912"/>
        </pc:sldMkLst>
        <pc:spChg chg="del">
          <ac:chgData name="Ed Godfrey" userId="61aa7c48ee0e3db0" providerId="LiveId" clId="{5DE8DE45-1987-43E7-A96C-FB41D065DB65}" dt="2024-05-16T19:07:33.121" v="730" actId="21"/>
          <ac:spMkLst>
            <pc:docMk/>
            <pc:sldMk cId="3233199974" sldId="912"/>
            <ac:spMk id="2" creationId="{13ECC900-94AA-ADAE-0911-DEC92D189888}"/>
          </ac:spMkLst>
        </pc:spChg>
        <pc:spChg chg="mod">
          <ac:chgData name="Ed Godfrey" userId="61aa7c48ee0e3db0" providerId="LiveId" clId="{5DE8DE45-1987-43E7-A96C-FB41D065DB65}" dt="2024-05-16T19:07:39.175" v="733" actId="113"/>
          <ac:spMkLst>
            <pc:docMk/>
            <pc:sldMk cId="3233199974" sldId="912"/>
            <ac:spMk id="3" creationId="{9E3293C3-2021-04F5-B3B2-149081BCD341}"/>
          </ac:spMkLst>
        </pc:spChg>
        <pc:spChg chg="mod">
          <ac:chgData name="Ed Godfrey" userId="61aa7c48ee0e3db0" providerId="LiveId" clId="{5DE8DE45-1987-43E7-A96C-FB41D065DB65}" dt="2024-05-16T19:07:45.548" v="748" actId="20577"/>
          <ac:spMkLst>
            <pc:docMk/>
            <pc:sldMk cId="3233199974" sldId="912"/>
            <ac:spMk id="6" creationId="{27341E30-1523-0531-D0E1-7D6824619EE0}"/>
          </ac:spMkLst>
        </pc:spChg>
      </pc:sldChg>
      <pc:sldChg chg="del">
        <pc:chgData name="Ed Godfrey" userId="61aa7c48ee0e3db0" providerId="LiveId" clId="{5DE8DE45-1987-43E7-A96C-FB41D065DB65}" dt="2024-05-16T19:09:01.939" v="751" actId="47"/>
        <pc:sldMkLst>
          <pc:docMk/>
          <pc:sldMk cId="3898881782" sldId="913"/>
        </pc:sldMkLst>
      </pc:sldChg>
      <pc:sldChg chg="del">
        <pc:chgData name="Ed Godfrey" userId="61aa7c48ee0e3db0" providerId="LiveId" clId="{5DE8DE45-1987-43E7-A96C-FB41D065DB65}" dt="2024-05-16T19:09:02.220" v="752" actId="47"/>
        <pc:sldMkLst>
          <pc:docMk/>
          <pc:sldMk cId="1563907748" sldId="914"/>
        </pc:sldMkLst>
      </pc:sldChg>
      <pc:sldChg chg="del">
        <pc:chgData name="Ed Godfrey" userId="61aa7c48ee0e3db0" providerId="LiveId" clId="{5DE8DE45-1987-43E7-A96C-FB41D065DB65}" dt="2024-05-16T19:09:02.451" v="753" actId="47"/>
        <pc:sldMkLst>
          <pc:docMk/>
          <pc:sldMk cId="3260053904" sldId="915"/>
        </pc:sldMkLst>
      </pc:sldChg>
      <pc:sldChg chg="del">
        <pc:chgData name="Ed Godfrey" userId="61aa7c48ee0e3db0" providerId="LiveId" clId="{5DE8DE45-1987-43E7-A96C-FB41D065DB65}" dt="2024-05-16T19:09:02.686" v="754" actId="47"/>
        <pc:sldMkLst>
          <pc:docMk/>
          <pc:sldMk cId="2027825189" sldId="916"/>
        </pc:sldMkLst>
      </pc:sldChg>
      <pc:sldChg chg="del">
        <pc:chgData name="Ed Godfrey" userId="61aa7c48ee0e3db0" providerId="LiveId" clId="{5DE8DE45-1987-43E7-A96C-FB41D065DB65}" dt="2024-05-16T19:09:03.080" v="755" actId="47"/>
        <pc:sldMkLst>
          <pc:docMk/>
          <pc:sldMk cId="3268167728" sldId="917"/>
        </pc:sldMkLst>
      </pc:sldChg>
      <pc:sldChg chg="del">
        <pc:chgData name="Ed Godfrey" userId="61aa7c48ee0e3db0" providerId="LiveId" clId="{5DE8DE45-1987-43E7-A96C-FB41D065DB65}" dt="2024-05-16T19:09:03.444" v="756" actId="47"/>
        <pc:sldMkLst>
          <pc:docMk/>
          <pc:sldMk cId="2807604341" sldId="918"/>
        </pc:sldMkLst>
      </pc:sldChg>
      <pc:sldChg chg="del">
        <pc:chgData name="Ed Godfrey" userId="61aa7c48ee0e3db0" providerId="LiveId" clId="{5DE8DE45-1987-43E7-A96C-FB41D065DB65}" dt="2024-05-16T19:09:03.755" v="757" actId="47"/>
        <pc:sldMkLst>
          <pc:docMk/>
          <pc:sldMk cId="3102241605" sldId="919"/>
        </pc:sldMkLst>
      </pc:sldChg>
      <pc:sldChg chg="del">
        <pc:chgData name="Ed Godfrey" userId="61aa7c48ee0e3db0" providerId="LiveId" clId="{5DE8DE45-1987-43E7-A96C-FB41D065DB65}" dt="2024-05-16T19:09:04.102" v="758" actId="47"/>
        <pc:sldMkLst>
          <pc:docMk/>
          <pc:sldMk cId="2056488444" sldId="920"/>
        </pc:sldMkLst>
      </pc:sldChg>
      <pc:sldChg chg="del">
        <pc:chgData name="Ed Godfrey" userId="61aa7c48ee0e3db0" providerId="LiveId" clId="{5DE8DE45-1987-43E7-A96C-FB41D065DB65}" dt="2024-05-16T19:09:04.558" v="759" actId="47"/>
        <pc:sldMkLst>
          <pc:docMk/>
          <pc:sldMk cId="3990496609" sldId="921"/>
        </pc:sldMkLst>
      </pc:sldChg>
      <pc:sldChg chg="del">
        <pc:chgData name="Ed Godfrey" userId="61aa7c48ee0e3db0" providerId="LiveId" clId="{5DE8DE45-1987-43E7-A96C-FB41D065DB65}" dt="2024-05-16T19:09:04.993" v="760" actId="47"/>
        <pc:sldMkLst>
          <pc:docMk/>
          <pc:sldMk cId="1128323218" sldId="922"/>
        </pc:sldMkLst>
      </pc:sldChg>
      <pc:sldChg chg="del">
        <pc:chgData name="Ed Godfrey" userId="61aa7c48ee0e3db0" providerId="LiveId" clId="{5DE8DE45-1987-43E7-A96C-FB41D065DB65}" dt="2024-05-16T19:09:05.414" v="761" actId="47"/>
        <pc:sldMkLst>
          <pc:docMk/>
          <pc:sldMk cId="146564493" sldId="923"/>
        </pc:sldMkLst>
      </pc:sldChg>
      <pc:sldChg chg="del">
        <pc:chgData name="Ed Godfrey" userId="61aa7c48ee0e3db0" providerId="LiveId" clId="{5DE8DE45-1987-43E7-A96C-FB41D065DB65}" dt="2024-05-16T19:09:05.957" v="762" actId="47"/>
        <pc:sldMkLst>
          <pc:docMk/>
          <pc:sldMk cId="548599096" sldId="924"/>
        </pc:sldMkLst>
      </pc:sldChg>
      <pc:sldChg chg="modSp add mod">
        <pc:chgData name="Ed Godfrey" userId="61aa7c48ee0e3db0" providerId="LiveId" clId="{5DE8DE45-1987-43E7-A96C-FB41D065DB65}" dt="2024-05-16T18:47:17.639" v="114" actId="255"/>
        <pc:sldMkLst>
          <pc:docMk/>
          <pc:sldMk cId="4052348833" sldId="925"/>
        </pc:sldMkLst>
        <pc:spChg chg="mod">
          <ac:chgData name="Ed Godfrey" userId="61aa7c48ee0e3db0" providerId="LiveId" clId="{5DE8DE45-1987-43E7-A96C-FB41D065DB65}" dt="2024-05-16T18:47:17.639" v="114" actId="255"/>
          <ac:spMkLst>
            <pc:docMk/>
            <pc:sldMk cId="4052348833" sldId="925"/>
            <ac:spMk id="3" creationId="{9E3293C3-2021-04F5-B3B2-149081BCD341}"/>
          </ac:spMkLst>
        </pc:spChg>
        <pc:spChg chg="mod">
          <ac:chgData name="Ed Godfrey" userId="61aa7c48ee0e3db0" providerId="LiveId" clId="{5DE8DE45-1987-43E7-A96C-FB41D065DB65}" dt="2024-05-16T18:46:41.955" v="108" actId="20577"/>
          <ac:spMkLst>
            <pc:docMk/>
            <pc:sldMk cId="4052348833" sldId="925"/>
            <ac:spMk id="6" creationId="{27341E30-1523-0531-D0E1-7D6824619EE0}"/>
          </ac:spMkLst>
        </pc:spChg>
      </pc:sldChg>
      <pc:sldChg chg="modSp add mod modAnim">
        <pc:chgData name="Ed Godfrey" userId="61aa7c48ee0e3db0" providerId="LiveId" clId="{5DE8DE45-1987-43E7-A96C-FB41D065DB65}" dt="2024-05-16T18:52:37.214" v="170"/>
        <pc:sldMkLst>
          <pc:docMk/>
          <pc:sldMk cId="2799095971" sldId="926"/>
        </pc:sldMkLst>
        <pc:spChg chg="mod">
          <ac:chgData name="Ed Godfrey" userId="61aa7c48ee0e3db0" providerId="LiveId" clId="{5DE8DE45-1987-43E7-A96C-FB41D065DB65}" dt="2024-05-16T18:51:21.269" v="152" actId="114"/>
          <ac:spMkLst>
            <pc:docMk/>
            <pc:sldMk cId="2799095971" sldId="926"/>
            <ac:spMk id="3" creationId="{9E3293C3-2021-04F5-B3B2-149081BCD341}"/>
          </ac:spMkLst>
        </pc:spChg>
        <pc:spChg chg="mod">
          <ac:chgData name="Ed Godfrey" userId="61aa7c48ee0e3db0" providerId="LiveId" clId="{5DE8DE45-1987-43E7-A96C-FB41D065DB65}" dt="2024-05-16T18:51:01.696" v="151" actId="5793"/>
          <ac:spMkLst>
            <pc:docMk/>
            <pc:sldMk cId="2799095971" sldId="926"/>
            <ac:spMk id="6" creationId="{27341E30-1523-0531-D0E1-7D6824619EE0}"/>
          </ac:spMkLst>
        </pc:spChg>
      </pc:sldChg>
      <pc:sldChg chg="modSp add mod">
        <pc:chgData name="Ed Godfrey" userId="61aa7c48ee0e3db0" providerId="LiveId" clId="{5DE8DE45-1987-43E7-A96C-FB41D065DB65}" dt="2024-05-16T18:47:10.112" v="113" actId="255"/>
        <pc:sldMkLst>
          <pc:docMk/>
          <pc:sldMk cId="790852164" sldId="927"/>
        </pc:sldMkLst>
        <pc:spChg chg="mod">
          <ac:chgData name="Ed Godfrey" userId="61aa7c48ee0e3db0" providerId="LiveId" clId="{5DE8DE45-1987-43E7-A96C-FB41D065DB65}" dt="2024-05-16T18:47:10.112" v="113" actId="255"/>
          <ac:spMkLst>
            <pc:docMk/>
            <pc:sldMk cId="790852164" sldId="927"/>
            <ac:spMk id="3" creationId="{9E3293C3-2021-04F5-B3B2-149081BCD341}"/>
          </ac:spMkLst>
        </pc:spChg>
      </pc:sldChg>
      <pc:sldChg chg="modSp add mod modAnim">
        <pc:chgData name="Ed Godfrey" userId="61aa7c48ee0e3db0" providerId="LiveId" clId="{5DE8DE45-1987-43E7-A96C-FB41D065DB65}" dt="2024-05-16T18:58:19.847" v="379"/>
        <pc:sldMkLst>
          <pc:docMk/>
          <pc:sldMk cId="3345207007" sldId="928"/>
        </pc:sldMkLst>
        <pc:spChg chg="mod">
          <ac:chgData name="Ed Godfrey" userId="61aa7c48ee0e3db0" providerId="LiveId" clId="{5DE8DE45-1987-43E7-A96C-FB41D065DB65}" dt="2024-05-16T18:58:02.498" v="378" actId="1036"/>
          <ac:spMkLst>
            <pc:docMk/>
            <pc:sldMk cId="3345207007" sldId="928"/>
            <ac:spMk id="2" creationId="{079102CD-FBB5-CF8F-8FB9-E6AA18A790D7}"/>
          </ac:spMkLst>
        </pc:spChg>
        <pc:spChg chg="mod">
          <ac:chgData name="Ed Godfrey" userId="61aa7c48ee0e3db0" providerId="LiveId" clId="{5DE8DE45-1987-43E7-A96C-FB41D065DB65}" dt="2024-05-16T18:56:54.732" v="332" actId="20577"/>
          <ac:spMkLst>
            <pc:docMk/>
            <pc:sldMk cId="3345207007" sldId="928"/>
            <ac:spMk id="3" creationId="{9E3293C3-2021-04F5-B3B2-149081BCD341}"/>
          </ac:spMkLst>
        </pc:spChg>
      </pc:sldChg>
      <pc:sldChg chg="addSp modSp add mod modAnim">
        <pc:chgData name="Ed Godfrey" userId="61aa7c48ee0e3db0" providerId="LiveId" clId="{5DE8DE45-1987-43E7-A96C-FB41D065DB65}" dt="2024-05-16T19:01:18.039" v="488"/>
        <pc:sldMkLst>
          <pc:docMk/>
          <pc:sldMk cId="3584322249" sldId="929"/>
        </pc:sldMkLst>
        <pc:spChg chg="add mod">
          <ac:chgData name="Ed Godfrey" userId="61aa7c48ee0e3db0" providerId="LiveId" clId="{5DE8DE45-1987-43E7-A96C-FB41D065DB65}" dt="2024-05-16T19:00:55.593" v="460" actId="20577"/>
          <ac:spMkLst>
            <pc:docMk/>
            <pc:sldMk cId="3584322249" sldId="929"/>
            <ac:spMk id="2" creationId="{F5174220-C158-F470-CD73-9B914AF0A8CE}"/>
          </ac:spMkLst>
        </pc:spChg>
        <pc:spChg chg="mod">
          <ac:chgData name="Ed Godfrey" userId="61aa7c48ee0e3db0" providerId="LiveId" clId="{5DE8DE45-1987-43E7-A96C-FB41D065DB65}" dt="2024-05-16T19:00:48.890" v="455" actId="20577"/>
          <ac:spMkLst>
            <pc:docMk/>
            <pc:sldMk cId="3584322249" sldId="929"/>
            <ac:spMk id="3" creationId="{9E3293C3-2021-04F5-B3B2-149081BCD341}"/>
          </ac:spMkLst>
        </pc:spChg>
        <pc:spChg chg="mod">
          <ac:chgData name="Ed Godfrey" userId="61aa7c48ee0e3db0" providerId="LiveId" clId="{5DE8DE45-1987-43E7-A96C-FB41D065DB65}" dt="2024-05-16T19:00:43.017" v="449" actId="6549"/>
          <ac:spMkLst>
            <pc:docMk/>
            <pc:sldMk cId="3584322249" sldId="929"/>
            <ac:spMk id="6" creationId="{27341E30-1523-0531-D0E1-7D6824619EE0}"/>
          </ac:spMkLst>
        </pc:spChg>
      </pc:sldChg>
      <pc:sldChg chg="modSp add mod">
        <pc:chgData name="Ed Godfrey" userId="61aa7c48ee0e3db0" providerId="LiveId" clId="{5DE8DE45-1987-43E7-A96C-FB41D065DB65}" dt="2024-05-16T19:02:03.223" v="505" actId="20577"/>
        <pc:sldMkLst>
          <pc:docMk/>
          <pc:sldMk cId="3420543393" sldId="930"/>
        </pc:sldMkLst>
        <pc:spChg chg="mod">
          <ac:chgData name="Ed Godfrey" userId="61aa7c48ee0e3db0" providerId="LiveId" clId="{5DE8DE45-1987-43E7-A96C-FB41D065DB65}" dt="2024-05-16T19:01:57.976" v="493" actId="113"/>
          <ac:spMkLst>
            <pc:docMk/>
            <pc:sldMk cId="3420543393" sldId="930"/>
            <ac:spMk id="3" creationId="{9E3293C3-2021-04F5-B3B2-149081BCD341}"/>
          </ac:spMkLst>
        </pc:spChg>
        <pc:spChg chg="mod">
          <ac:chgData name="Ed Godfrey" userId="61aa7c48ee0e3db0" providerId="LiveId" clId="{5DE8DE45-1987-43E7-A96C-FB41D065DB65}" dt="2024-05-16T19:02:03.223" v="505" actId="20577"/>
          <ac:spMkLst>
            <pc:docMk/>
            <pc:sldMk cId="3420543393" sldId="930"/>
            <ac:spMk id="6" creationId="{27341E30-1523-0531-D0E1-7D6824619EE0}"/>
          </ac:spMkLst>
        </pc:spChg>
      </pc:sldChg>
      <pc:sldChg chg="modSp add mod">
        <pc:chgData name="Ed Godfrey" userId="61aa7c48ee0e3db0" providerId="LiveId" clId="{5DE8DE45-1987-43E7-A96C-FB41D065DB65}" dt="2024-05-16T19:03:06.120" v="544" actId="20577"/>
        <pc:sldMkLst>
          <pc:docMk/>
          <pc:sldMk cId="4167409277" sldId="931"/>
        </pc:sldMkLst>
        <pc:spChg chg="mod">
          <ac:chgData name="Ed Godfrey" userId="61aa7c48ee0e3db0" providerId="LiveId" clId="{5DE8DE45-1987-43E7-A96C-FB41D065DB65}" dt="2024-05-16T19:03:01.583" v="532" actId="113"/>
          <ac:spMkLst>
            <pc:docMk/>
            <pc:sldMk cId="4167409277" sldId="931"/>
            <ac:spMk id="3" creationId="{9E3293C3-2021-04F5-B3B2-149081BCD341}"/>
          </ac:spMkLst>
        </pc:spChg>
        <pc:spChg chg="mod">
          <ac:chgData name="Ed Godfrey" userId="61aa7c48ee0e3db0" providerId="LiveId" clId="{5DE8DE45-1987-43E7-A96C-FB41D065DB65}" dt="2024-05-16T19:03:06.120" v="544" actId="20577"/>
          <ac:spMkLst>
            <pc:docMk/>
            <pc:sldMk cId="4167409277" sldId="931"/>
            <ac:spMk id="6" creationId="{27341E30-1523-0531-D0E1-7D6824619EE0}"/>
          </ac:spMkLst>
        </pc:spChg>
      </pc:sldChg>
      <pc:sldChg chg="modSp add mod modAnim">
        <pc:chgData name="Ed Godfrey" userId="61aa7c48ee0e3db0" providerId="LiveId" clId="{5DE8DE45-1987-43E7-A96C-FB41D065DB65}" dt="2024-05-16T19:04:08.508" v="615"/>
        <pc:sldMkLst>
          <pc:docMk/>
          <pc:sldMk cId="1999317267" sldId="932"/>
        </pc:sldMkLst>
        <pc:spChg chg="mod">
          <ac:chgData name="Ed Godfrey" userId="61aa7c48ee0e3db0" providerId="LiveId" clId="{5DE8DE45-1987-43E7-A96C-FB41D065DB65}" dt="2024-05-16T19:04:00.806" v="612" actId="2711"/>
          <ac:spMkLst>
            <pc:docMk/>
            <pc:sldMk cId="1999317267" sldId="932"/>
            <ac:spMk id="2" creationId="{079102CD-FBB5-CF8F-8FB9-E6AA18A790D7}"/>
          </ac:spMkLst>
        </pc:spChg>
        <pc:spChg chg="mod">
          <ac:chgData name="Ed Godfrey" userId="61aa7c48ee0e3db0" providerId="LiveId" clId="{5DE8DE45-1987-43E7-A96C-FB41D065DB65}" dt="2024-05-16T19:03:39.007" v="598" actId="20577"/>
          <ac:spMkLst>
            <pc:docMk/>
            <pc:sldMk cId="1999317267" sldId="932"/>
            <ac:spMk id="3" creationId="{9E3293C3-2021-04F5-B3B2-149081BCD341}"/>
          </ac:spMkLst>
        </pc:spChg>
      </pc:sldChg>
      <pc:sldChg chg="modSp add mod modAnim">
        <pc:chgData name="Ed Godfrey" userId="61aa7c48ee0e3db0" providerId="LiveId" clId="{5DE8DE45-1987-43E7-A96C-FB41D065DB65}" dt="2024-05-16T19:05:35.394" v="689" actId="2711"/>
        <pc:sldMkLst>
          <pc:docMk/>
          <pc:sldMk cId="1031161044" sldId="933"/>
        </pc:sldMkLst>
        <pc:spChg chg="mod">
          <ac:chgData name="Ed Godfrey" userId="61aa7c48ee0e3db0" providerId="LiveId" clId="{5DE8DE45-1987-43E7-A96C-FB41D065DB65}" dt="2024-05-16T19:05:35.394" v="689" actId="2711"/>
          <ac:spMkLst>
            <pc:docMk/>
            <pc:sldMk cId="1031161044" sldId="933"/>
            <ac:spMk id="2" creationId="{079102CD-FBB5-CF8F-8FB9-E6AA18A790D7}"/>
          </ac:spMkLst>
        </pc:spChg>
        <pc:spChg chg="mod">
          <ac:chgData name="Ed Godfrey" userId="61aa7c48ee0e3db0" providerId="LiveId" clId="{5DE8DE45-1987-43E7-A96C-FB41D065DB65}" dt="2024-05-16T19:05:01.951" v="670" actId="20577"/>
          <ac:spMkLst>
            <pc:docMk/>
            <pc:sldMk cId="1031161044" sldId="933"/>
            <ac:spMk id="3" creationId="{9E3293C3-2021-04F5-B3B2-149081BCD341}"/>
          </ac:spMkLst>
        </pc:spChg>
      </pc:sldChg>
      <pc:sldChg chg="add">
        <pc:chgData name="Ed Godfrey" userId="61aa7c48ee0e3db0" providerId="LiveId" clId="{5DE8DE45-1987-43E7-A96C-FB41D065DB65}" dt="2024-05-16T19:06:40.553" v="714"/>
        <pc:sldMkLst>
          <pc:docMk/>
          <pc:sldMk cId="282462311" sldId="934"/>
        </pc:sldMkLst>
      </pc:sldChg>
      <pc:sldChg chg="add">
        <pc:chgData name="Ed Godfrey" userId="61aa7c48ee0e3db0" providerId="LiveId" clId="{5DE8DE45-1987-43E7-A96C-FB41D065DB65}" dt="2024-05-16T19:08:29.264" v="749"/>
        <pc:sldMkLst>
          <pc:docMk/>
          <pc:sldMk cId="3620396032" sldId="935"/>
        </pc:sldMkLst>
      </pc:sldChg>
      <pc:sldChg chg="add">
        <pc:chgData name="Ed Godfrey" userId="61aa7c48ee0e3db0" providerId="LiveId" clId="{5DE8DE45-1987-43E7-A96C-FB41D065DB65}" dt="2024-05-16T19:09:00.503" v="750"/>
        <pc:sldMkLst>
          <pc:docMk/>
          <pc:sldMk cId="1010471403" sldId="93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5/16/2024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God Justifies Sinners (Part 1)</a:t>
            </a:r>
          </a:p>
          <a:p>
            <a:pPr algn="ctr"/>
            <a:r>
              <a:rPr lang="en-US" sz="3600" b="1" dirty="0">
                <a:solidFill>
                  <a:schemeClr val="tx1"/>
                </a:solidFill>
                <a:latin typeface="Avenir Next LT Pro Light" panose="020B0304020202020204" pitchFamily="34" charset="0"/>
              </a:rPr>
              <a:t>Romans 3:21-26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19,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Apart from the Law (3:21a)</a:t>
            </a:r>
          </a:p>
          <a:p>
            <a:pPr marL="571500" lvl="0" indent="-571500">
              <a:buFont typeface="+mj-lt"/>
              <a:buAutoNum type="romanUcPeriod"/>
            </a:pPr>
            <a:r>
              <a:rPr lang="en-US" i="0" dirty="0">
                <a:solidFill>
                  <a:schemeClr val="tx1"/>
                </a:solidFill>
                <a:latin typeface="Arial" panose="020B0604020202020204" pitchFamily="34" charset="0"/>
              </a:rPr>
              <a:t>Affirmed by the Old Testament (3:21b)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946784"/>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…being witnessed by the Law and the Prophets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3452070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[the gospel of God] which He promised beforehand through His prophets in the holy Scriptures,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 3:21</a:t>
            </a:r>
          </a:p>
        </p:txBody>
      </p:sp>
      <p:sp>
        <p:nvSpPr>
          <p:cNvPr id="2" name="Text Box 3">
            <a:extLst>
              <a:ext uri="{FF2B5EF4-FFF2-40B4-BE49-F238E27FC236}">
                <a16:creationId xmlns:a16="http://schemas.microsoft.com/office/drawing/2014/main" id="{F5174220-C158-F470-CD73-9B914AF0A8CE}"/>
              </a:ext>
            </a:extLst>
          </p:cNvPr>
          <p:cNvSpPr txBox="1">
            <a:spLocks noChangeArrowheads="1"/>
          </p:cNvSpPr>
          <p:nvPr/>
        </p:nvSpPr>
        <p:spPr bwMode="auto">
          <a:xfrm>
            <a:off x="158290" y="3011833"/>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3:21 the righteousness of God has been manifested, being witnessed by the Law and the Prophets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43222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he [Abraham] believed in the LORD and He reckoned it to him as righteousness.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15:6</a:t>
            </a:r>
          </a:p>
        </p:txBody>
      </p:sp>
    </p:spTree>
    <p:extLst>
      <p:ext uri="{BB962C8B-B14F-4D97-AF65-F5344CB8AC3E}">
        <p14:creationId xmlns:p14="http://schemas.microsoft.com/office/powerpoint/2010/main" val="342054339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How blessed is he whose transgression is forgiven, Whose sin is covered! 2 How blessed is the man to whom the LORD does not impute iniquity, And in whose spirit there is no deceit!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32:1-2</a:t>
            </a:r>
          </a:p>
        </p:txBody>
      </p:sp>
    </p:spTree>
    <p:extLst>
      <p:ext uri="{BB962C8B-B14F-4D97-AF65-F5344CB8AC3E}">
        <p14:creationId xmlns:p14="http://schemas.microsoft.com/office/powerpoint/2010/main" val="151475069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a result of the anguish of His soul, He will see it and be satisfied; By His knowledge the Righteous One, My Servant, will justify the many, As He will bear their iniquities.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53:11</a:t>
            </a:r>
          </a:p>
        </p:txBody>
      </p:sp>
    </p:spTree>
    <p:extLst>
      <p:ext uri="{BB962C8B-B14F-4D97-AF65-F5344CB8AC3E}">
        <p14:creationId xmlns:p14="http://schemas.microsoft.com/office/powerpoint/2010/main" val="416740927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Apart from the Law (3:21a)</a:t>
            </a:r>
          </a:p>
          <a:p>
            <a:pPr marL="571500" lvl="0" indent="-571500">
              <a:buFont typeface="+mj-lt"/>
              <a:buAutoNum type="romanUcPeriod"/>
            </a:pPr>
            <a:r>
              <a:rPr lang="en-US" i="0" dirty="0">
                <a:solidFill>
                  <a:schemeClr val="tx1"/>
                </a:solidFill>
                <a:latin typeface="Arial" panose="020B0604020202020204" pitchFamily="34" charset="0"/>
              </a:rPr>
              <a:t>Affirmed by the Old Testament (3:21b)</a:t>
            </a:r>
          </a:p>
          <a:p>
            <a:pPr marL="571500" lvl="0" indent="-571500">
              <a:buFont typeface="+mj-lt"/>
              <a:buAutoNum type="romanUcPeriod"/>
            </a:pPr>
            <a:r>
              <a:rPr lang="en-US" i="0" dirty="0">
                <a:solidFill>
                  <a:schemeClr val="tx1"/>
                </a:solidFill>
                <a:latin typeface="Arial" panose="020B0604020202020204" pitchFamily="34" charset="0"/>
              </a:rPr>
              <a:t>Appointed by God (3:22a)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58062"/>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even the righteousness of God…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993172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Apart from the Law (3:21a)</a:t>
            </a:r>
          </a:p>
          <a:p>
            <a:pPr marL="571500" lvl="0" indent="-571500">
              <a:buFont typeface="+mj-lt"/>
              <a:buAutoNum type="romanUcPeriod"/>
            </a:pPr>
            <a:r>
              <a:rPr lang="en-US" i="0" dirty="0">
                <a:solidFill>
                  <a:schemeClr val="tx1"/>
                </a:solidFill>
                <a:latin typeface="Arial" panose="020B0604020202020204" pitchFamily="34" charset="0"/>
              </a:rPr>
              <a:t>Affirmed by the Old Testament (3:21b)</a:t>
            </a:r>
          </a:p>
          <a:p>
            <a:pPr marL="571500" lvl="0" indent="-571500">
              <a:buFont typeface="+mj-lt"/>
              <a:buAutoNum type="romanUcPeriod"/>
            </a:pPr>
            <a:r>
              <a:rPr lang="en-US" i="0" dirty="0">
                <a:solidFill>
                  <a:schemeClr val="tx1"/>
                </a:solidFill>
                <a:latin typeface="Arial" panose="020B0604020202020204" pitchFamily="34" charset="0"/>
              </a:rPr>
              <a:t>Appointed by God (3:22a)</a:t>
            </a:r>
          </a:p>
          <a:p>
            <a:pPr marL="571500" lvl="0" indent="-571500">
              <a:buFont typeface="+mj-lt"/>
              <a:buAutoNum type="romanUcPeriod"/>
            </a:pPr>
            <a:r>
              <a:rPr lang="en-US" i="0" dirty="0">
                <a:solidFill>
                  <a:schemeClr val="tx1"/>
                </a:solidFill>
                <a:latin typeface="Arial" panose="020B0604020202020204" pitchFamily="34" charset="0"/>
              </a:rPr>
              <a:t>Acquired by faith (3:22b)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20182"/>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…through faith in Jesus Christ for all those who believe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0311610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by His [God’s] doing you are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Christ Jesus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became to us wisdom from God, and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righteousness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sanctification, and redemption,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1:30</a:t>
            </a:r>
          </a:p>
        </p:txBody>
      </p:sp>
    </p:spTree>
    <p:extLst>
      <p:ext uri="{BB962C8B-B14F-4D97-AF65-F5344CB8AC3E}">
        <p14:creationId xmlns:p14="http://schemas.microsoft.com/office/powerpoint/2010/main" val="305878877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Apart from the Law (3:21a)</a:t>
            </a:r>
          </a:p>
          <a:p>
            <a:pPr marL="571500" lvl="0" indent="-571500">
              <a:buFont typeface="+mj-lt"/>
              <a:buAutoNum type="romanUcPeriod"/>
            </a:pPr>
            <a:r>
              <a:rPr lang="en-US" i="0" dirty="0">
                <a:solidFill>
                  <a:schemeClr val="tx1"/>
                </a:solidFill>
                <a:latin typeface="Arial" panose="020B0604020202020204" pitchFamily="34" charset="0"/>
              </a:rPr>
              <a:t>Affirmed by the Old Testament (3:21b)</a:t>
            </a:r>
          </a:p>
          <a:p>
            <a:pPr marL="571500" lvl="0" indent="-571500">
              <a:buFont typeface="+mj-lt"/>
              <a:buAutoNum type="romanUcPeriod"/>
            </a:pPr>
            <a:r>
              <a:rPr lang="en-US" i="0" dirty="0">
                <a:solidFill>
                  <a:schemeClr val="tx1"/>
                </a:solidFill>
                <a:latin typeface="Arial" panose="020B0604020202020204" pitchFamily="34" charset="0"/>
              </a:rPr>
              <a:t>Appointed by God (3:22a)</a:t>
            </a:r>
          </a:p>
          <a:p>
            <a:pPr marL="571500" lvl="0" indent="-571500">
              <a:buFont typeface="+mj-lt"/>
              <a:buAutoNum type="romanUcPeriod"/>
            </a:pPr>
            <a:r>
              <a:rPr lang="en-US" i="0" dirty="0">
                <a:solidFill>
                  <a:schemeClr val="tx1"/>
                </a:solidFill>
                <a:latin typeface="Arial" panose="020B0604020202020204" pitchFamily="34" charset="0"/>
              </a:rPr>
              <a:t>Acquired by faith (3:22b)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20182"/>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…through faith in Jesus Christ for all those who believe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24623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having been justified by faith, we have peace with God through our Lord Jesus Christ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a:t>
            </a:r>
          </a:p>
        </p:txBody>
      </p:sp>
    </p:spTree>
    <p:extLst>
      <p:ext uri="{BB962C8B-B14F-4D97-AF65-F5344CB8AC3E}">
        <p14:creationId xmlns:p14="http://schemas.microsoft.com/office/powerpoint/2010/main" val="380432368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as it is written, "THERE IS NONE RIGHTEOUS, NOT EVEN ONE; 11 THERE IS NONE WHO UNDERSTANDS, THERE IS NONE WHO SEEKS FOR GOD; 12 ALL HAVE TURNED ASIDE, TOGETHER THEY HAVE BECOME USELESS; THERE IS NONE WHO DOES GOOD, THERE IS NOT EVEN ONE."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3:10-12</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For by grace you have been saved through faith; and that not of yourselves, it is the gift of God; 9 not as a result of works, so that no one may boast.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2:8-9</a:t>
            </a:r>
          </a:p>
        </p:txBody>
      </p:sp>
    </p:spTree>
    <p:extLst>
      <p:ext uri="{BB962C8B-B14F-4D97-AF65-F5344CB8AC3E}">
        <p14:creationId xmlns:p14="http://schemas.microsoft.com/office/powerpoint/2010/main" val="323319997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Apart from the Law (3:21a)</a:t>
            </a: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Affirmed by the Old Testament (3:21b)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Appointed by God  (3:22a)</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Acquired by faith (3:22b)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Available to all who believe (3:22c)</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Absolutely needed by all (3:23)</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Announced by God (3:24a)</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Attained as a gift (3:24b)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Accomplished by Jesus Christ (3:24c-25)</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Assembled by God (3:25b-26)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Tree>
    <p:extLst>
      <p:ext uri="{BB962C8B-B14F-4D97-AF65-F5344CB8AC3E}">
        <p14:creationId xmlns:p14="http://schemas.microsoft.com/office/powerpoint/2010/main" val="36203960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250"/>
                                        <p:tgtEl>
                                          <p:spTgt spid="3">
                                            <p:txEl>
                                              <p:pRg st="7" end="7"/>
                                            </p:txEl>
                                          </p:spTgt>
                                        </p:tgtEl>
                                      </p:cBhvr>
                                    </p:animEffect>
                                  </p:childTnLst>
                                </p:cTn>
                              </p:par>
                            </p:childTnLst>
                          </p:cTn>
                        </p:par>
                        <p:par>
                          <p:cTn id="36" fill="hold">
                            <p:stCondLst>
                              <p:cond delay="20000"/>
                            </p:stCondLst>
                            <p:childTnLst>
                              <p:par>
                                <p:cTn id="37" presetID="10" presetClass="entr" presetSubtype="0" fill="hold" nodeType="afterEffect">
                                  <p:stCondLst>
                                    <p:cond delay="25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250"/>
                                        <p:tgtEl>
                                          <p:spTgt spid="3">
                                            <p:txEl>
                                              <p:pRg st="8" end="8"/>
                                            </p:txEl>
                                          </p:spTgt>
                                        </p:tgtEl>
                                      </p:cBhvr>
                                    </p:animEffect>
                                  </p:childTnLst>
                                </p:cTn>
                              </p:par>
                            </p:childTnLst>
                          </p:cTn>
                        </p:par>
                        <p:par>
                          <p:cTn id="40" fill="hold">
                            <p:stCondLst>
                              <p:cond delay="22500"/>
                            </p:stCondLst>
                            <p:childTnLst>
                              <p:par>
                                <p:cTn id="41" presetID="10" presetClass="entr" presetSubtype="0" fill="hold" nodeType="afterEffect">
                                  <p:stCondLst>
                                    <p:cond delay="25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God Justifies Sinners (Part 1)</a:t>
            </a:r>
          </a:p>
          <a:p>
            <a:pPr algn="ctr"/>
            <a:r>
              <a:rPr lang="en-US" sz="3600" b="1" dirty="0">
                <a:solidFill>
                  <a:schemeClr val="tx1"/>
                </a:solidFill>
                <a:latin typeface="Avenir Next LT Pro Light" panose="020B0304020202020204" pitchFamily="34" charset="0"/>
              </a:rPr>
              <a:t>Romans 3:21-26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19,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01047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1:16-17</a:t>
            </a:r>
          </a:p>
        </p:txBody>
      </p:sp>
    </p:spTree>
    <p:extLst>
      <p:ext uri="{BB962C8B-B14F-4D97-AF65-F5344CB8AC3E}">
        <p14:creationId xmlns:p14="http://schemas.microsoft.com/office/powerpoint/2010/main" val="231603206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 truth I know that this is so; but how can a man be in the right before God?</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Job 9:2</a:t>
            </a:r>
            <a:endParaRPr lang="en-US" sz="40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48742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3:21-23</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3:21-23</a:t>
            </a:r>
          </a:p>
        </p:txBody>
      </p:sp>
    </p:spTree>
    <p:extLst>
      <p:ext uri="{BB962C8B-B14F-4D97-AF65-F5344CB8AC3E}">
        <p14:creationId xmlns:p14="http://schemas.microsoft.com/office/powerpoint/2010/main" val="79085216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Apart from the Law (3:21a)</a:t>
            </a: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Affirmed by the Old Testament (3:21b)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Appointed by God  (3:22a)</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Acquired by faith (3:22b)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Available to all who believe (3:22c)</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Absolutely needed by all (3:23)</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Announced by God (3:24a)</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Attained as a gift (3:24b)</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Accomplished by Jesus Christ (3:24c-25)</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Assembled by God (3:25b-26)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Tree>
    <p:extLst>
      <p:ext uri="{BB962C8B-B14F-4D97-AF65-F5344CB8AC3E}">
        <p14:creationId xmlns:p14="http://schemas.microsoft.com/office/powerpoint/2010/main" val="27990959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250"/>
                                        <p:tgtEl>
                                          <p:spTgt spid="3">
                                            <p:txEl>
                                              <p:pRg st="7" end="7"/>
                                            </p:txEl>
                                          </p:spTgt>
                                        </p:tgtEl>
                                      </p:cBhvr>
                                    </p:animEffect>
                                  </p:childTnLst>
                                </p:cTn>
                              </p:par>
                            </p:childTnLst>
                          </p:cTn>
                        </p:par>
                        <p:par>
                          <p:cTn id="36" fill="hold">
                            <p:stCondLst>
                              <p:cond delay="20000"/>
                            </p:stCondLst>
                            <p:childTnLst>
                              <p:par>
                                <p:cTn id="37" presetID="10" presetClass="entr" presetSubtype="0" fill="hold" nodeType="afterEffect">
                                  <p:stCondLst>
                                    <p:cond delay="25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250"/>
                                        <p:tgtEl>
                                          <p:spTgt spid="3">
                                            <p:txEl>
                                              <p:pRg st="8" end="8"/>
                                            </p:txEl>
                                          </p:spTgt>
                                        </p:tgtEl>
                                      </p:cBhvr>
                                    </p:animEffect>
                                  </p:childTnLst>
                                </p:cTn>
                              </p:par>
                            </p:childTnLst>
                          </p:cTn>
                        </p:par>
                        <p:par>
                          <p:cTn id="40" fill="hold">
                            <p:stCondLst>
                              <p:cond delay="22500"/>
                            </p:stCondLst>
                            <p:childTnLst>
                              <p:par>
                                <p:cTn id="41" presetID="10" presetClass="entr" presetSubtype="0" fill="hold" nodeType="afterEffect">
                                  <p:stCondLst>
                                    <p:cond delay="25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Apart from the Law (3:21a)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But now apart from the Law the righteousness of God has been manifested…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Now there comes in a new principle - the principle of grace, which accomplishes what the law never could accomplish; That is, the free justification of all the guilty ones who believe in Jesus. And this justification is a righteous one, seeing that it is based upon the redemption that is in Christ Jesus.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Spurgeon</a:t>
            </a:r>
          </a:p>
        </p:txBody>
      </p:sp>
    </p:spTree>
    <p:extLst>
      <p:ext uri="{BB962C8B-B14F-4D97-AF65-F5344CB8AC3E}">
        <p14:creationId xmlns:p14="http://schemas.microsoft.com/office/powerpoint/2010/main" val="92604644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2440</TotalTime>
  <Words>935</Words>
  <Application>Microsoft Office PowerPoint</Application>
  <PresentationFormat>Widescreen</PresentationFormat>
  <Paragraphs>79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22</cp:revision>
  <dcterms:created xsi:type="dcterms:W3CDTF">2022-12-30T16:15:56Z</dcterms:created>
  <dcterms:modified xsi:type="dcterms:W3CDTF">2024-05-16T19:09:11Z</dcterms:modified>
</cp:coreProperties>
</file>